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SALONI VISHWAKARMA</dc:creator>
  <cp:keywords>DAFrfuJ6YDg,BAEifJYlKQ8</cp:keywords>
  <cp:lastModifiedBy>Ranjeet  Singh</cp:lastModifiedBy>
  <cp:revision>1</cp:revision>
  <dcterms:created xsi:type="dcterms:W3CDTF">2023-08-14T17:41:36Z</dcterms:created>
  <dcterms:modified xsi:type="dcterms:W3CDTF">2023-08-14T17:45:09Z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2023-08-14T00:00:00Z</vt:filetime>
  </property>
</Properties>
</file>